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9CD47-85AE-4B7A-9EC3-6B42B3B7822D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244E2-3A07-4D29-AD27-A677274E3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B62AD-092F-4687-B0B0-279B07458D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6123-8F45-4799-B2CD-A4ECA3542616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365-B256-43F3-A901-4EC13FDA6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22" y="152695"/>
            <a:ext cx="8686669" cy="6552610"/>
            <a:chOff x="481" y="2039"/>
            <a:chExt cx="12709" cy="6909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231" y="5414"/>
              <a:ext cx="3726" cy="3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Deputy Director General</a:t>
              </a:r>
              <a:endPara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3825" y="5011"/>
              <a:ext cx="0" cy="394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3874" y="5092"/>
              <a:ext cx="7124" cy="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340" y="3324"/>
              <a:ext cx="4060" cy="5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Planning, monitoring, </a:t>
              </a: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&amp; Evaluation </a:t>
              </a:r>
              <a:endPara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10998" y="5172"/>
              <a:ext cx="0" cy="31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4" name="AutoShape 10"/>
            <p:cNvCxnSpPr>
              <a:cxnSpLocks noChangeShapeType="1"/>
              <a:endCxn id="1035" idx="0"/>
            </p:cNvCxnSpPr>
            <p:nvPr/>
          </p:nvCxnSpPr>
          <p:spPr bwMode="auto">
            <a:xfrm flipH="1">
              <a:off x="7687" y="5575"/>
              <a:ext cx="24" cy="273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35" name="Flowchart: Multidocument 228"/>
            <p:cNvSpPr>
              <a:spLocks noChangeArrowheads="1"/>
            </p:cNvSpPr>
            <p:nvPr/>
          </p:nvSpPr>
          <p:spPr bwMode="auto">
            <a:xfrm>
              <a:off x="6066" y="8305"/>
              <a:ext cx="2849" cy="643"/>
            </a:xfrm>
            <a:prstGeom prst="flowChartMultidocumen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Environment and Forest Research Centers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10292" y="5976"/>
              <a:ext cx="0" cy="32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998" y="2521"/>
              <a:ext cx="9096" cy="72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ETHIOPAN ENVIROMENT AND FOREST RESEARCH INSTITUTE</a:t>
              </a:r>
            </a:p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2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 GENERAL</a:t>
              </a:r>
              <a:endParaRPr lang="en-US" sz="2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81" y="6378"/>
              <a:ext cx="1226" cy="8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Plantation and Agro-forestry </a:t>
              </a:r>
              <a:r>
                <a:rPr lang="en-US" sz="105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Research</a:t>
              </a:r>
              <a:endPara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Directorate </a:t>
              </a:r>
              <a:endParaRPr lang="en-US" sz="10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819" y="6378"/>
              <a:ext cx="1226" cy="9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Forest Resources  Utilization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Research </a:t>
              </a:r>
              <a:r>
                <a:rPr lang="en-US" sz="100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Directorate</a:t>
              </a: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</a:t>
              </a: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107" y="6378"/>
              <a:ext cx="1425" cy="8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Natural  </a:t>
              </a:r>
              <a:r>
                <a:rPr lang="en-US" sz="100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Ecosystem</a:t>
              </a: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and management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Research  Directorate  </a:t>
              </a:r>
            </a:p>
            <a:p>
              <a:pPr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  <a:p>
              <a:pPr indent="0"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8039" y="6378"/>
              <a:ext cx="1472" cy="9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Environmental</a:t>
              </a:r>
            </a:p>
            <a:p>
              <a:pPr indent="0">
                <a:buFontTx/>
                <a:buNone/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Pollution  and </a:t>
              </a:r>
              <a:r>
                <a:rPr lang="en-US" sz="100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management</a:t>
              </a: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 Research</a:t>
              </a:r>
            </a:p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Directorate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1217" y="5333"/>
              <a:ext cx="1973" cy="48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10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Human Resources  Management</a:t>
              </a: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1546" y="6217"/>
              <a:ext cx="1534" cy="48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110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Finance and Budget  </a:t>
              </a:r>
              <a:endPara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8055" y="3443"/>
              <a:ext cx="3162" cy="44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Legal and Ethics</a:t>
              </a: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494" y="4047"/>
              <a:ext cx="2078" cy="3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Internal Audit</a:t>
              </a: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8173" y="4047"/>
              <a:ext cx="3254" cy="4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15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Public Relation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rot="16200000" flipH="1">
              <a:off x="10034" y="6378"/>
              <a:ext cx="1927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4" name="AutoShape 30"/>
            <p:cNvCxnSpPr>
              <a:cxnSpLocks noChangeShapeType="1"/>
              <a:endCxn id="1045" idx="1"/>
            </p:cNvCxnSpPr>
            <p:nvPr/>
          </p:nvCxnSpPr>
          <p:spPr bwMode="auto">
            <a:xfrm flipV="1">
              <a:off x="10967" y="5573"/>
              <a:ext cx="250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10998" y="6458"/>
              <a:ext cx="585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 flipH="1">
              <a:off x="6439" y="3646"/>
              <a:ext cx="1052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8" name="AutoShape 34"/>
            <p:cNvCxnSpPr>
              <a:cxnSpLocks noChangeShapeType="1"/>
              <a:stCxn id="1052" idx="1"/>
              <a:endCxn id="1049" idx="3"/>
            </p:cNvCxnSpPr>
            <p:nvPr/>
          </p:nvCxnSpPr>
          <p:spPr bwMode="auto">
            <a:xfrm flipH="1" flipV="1">
              <a:off x="6572" y="4233"/>
              <a:ext cx="1601" cy="14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9" name="AutoShape 35"/>
            <p:cNvCxnSpPr>
              <a:cxnSpLocks noChangeShapeType="1"/>
              <a:endCxn id="1048" idx="1"/>
            </p:cNvCxnSpPr>
            <p:nvPr/>
          </p:nvCxnSpPr>
          <p:spPr bwMode="auto">
            <a:xfrm>
              <a:off x="7491" y="3646"/>
              <a:ext cx="564" cy="19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0" name="AutoShape 36"/>
            <p:cNvCxnSpPr>
              <a:cxnSpLocks noChangeShapeType="1"/>
              <a:endCxn id="1052" idx="1"/>
            </p:cNvCxnSpPr>
            <p:nvPr/>
          </p:nvCxnSpPr>
          <p:spPr bwMode="auto">
            <a:xfrm flipV="1">
              <a:off x="7504" y="4248"/>
              <a:ext cx="669" cy="4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3157" y="2039"/>
              <a:ext cx="8792" cy="3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nl-NL" sz="2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Ministry of Enviroment, Forest and Climate Change </a:t>
              </a:r>
            </a:p>
            <a:p>
              <a:pPr indent="0"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806" y="8547"/>
              <a:ext cx="2849" cy="3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Tree seed  Service  </a:t>
              </a:r>
            </a:p>
            <a:p>
              <a:pPr indent="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>
              <a:off x="10998" y="7341"/>
              <a:ext cx="658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11546" y="6940"/>
              <a:ext cx="1644" cy="7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Purchase and Property  </a:t>
              </a:r>
              <a:r>
                <a:rPr lang="en-US" sz="100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Management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832" y="7341"/>
              <a:ext cx="1644" cy="5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0"/>
              <a:r>
                <a:rPr lang="en-US" sz="1000" b="1" dirty="0" smtClean="0">
                  <a:solidFill>
                    <a:srgbClr val="000066"/>
                  </a:solidFill>
                  <a:latin typeface="Calibri" pitchFamily="34" charset="0"/>
                  <a:cs typeface="Calibri" pitchFamily="34" charset="0"/>
                </a:rPr>
                <a:t>Environment laboratory Directorate </a:t>
              </a:r>
            </a:p>
            <a:p>
              <a:pPr indent="0"/>
              <a:endPara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4343400" y="4191000"/>
            <a:ext cx="9144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Climate Science 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Research</a:t>
            </a:r>
          </a:p>
          <a:p>
            <a:pPr algn="ctr"/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Directorate 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1" name="Rectangle 27"/>
          <p:cNvSpPr>
            <a:spLocks noChangeArrowheads="1"/>
          </p:cNvSpPr>
          <p:nvPr/>
        </p:nvSpPr>
        <p:spPr bwMode="auto">
          <a:xfrm>
            <a:off x="457200" y="5867400"/>
            <a:ext cx="19050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eaLnBrk="1" latinLnBrk="0" hangingPunct="1">
              <a:lnSpc>
                <a:spcPct val="100000"/>
              </a:lnSpc>
              <a:buClrTx/>
              <a:buSzTx/>
              <a:tabLst/>
            </a:pPr>
            <a:r>
              <a:rPr lang="en-US" sz="10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Biometrics, GIS</a:t>
            </a:r>
            <a:r>
              <a:rPr lang="en-US" sz="12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and Data base</a:t>
            </a:r>
          </a:p>
        </p:txBody>
      </p:sp>
      <p:sp>
        <p:nvSpPr>
          <p:cNvPr id="76" name="Rectangle 26"/>
          <p:cNvSpPr>
            <a:spLocks noChangeArrowheads="1"/>
          </p:cNvSpPr>
          <p:nvPr/>
        </p:nvSpPr>
        <p:spPr bwMode="auto">
          <a:xfrm>
            <a:off x="6400800" y="4191000"/>
            <a:ext cx="8382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Socio-economic, Policy , </a:t>
            </a:r>
            <a:r>
              <a:rPr lang="en-US" sz="1000" b="1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Extension</a:t>
            </a:r>
            <a:r>
              <a:rPr lang="en-US" sz="1000" b="1" dirty="0" smtClean="0">
                <a:solidFill>
                  <a:srgbClr val="000066"/>
                </a:solidFill>
                <a:latin typeface="Cambria" pitchFamily="18" charset="0"/>
                <a:cs typeface="Calibri" pitchFamily="34" charset="0"/>
              </a:rPr>
              <a:t> and Gender Research Directorate </a:t>
            </a:r>
          </a:p>
          <a:p>
            <a:pPr algn="ctr"/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  <a:p>
            <a:pPr lvl="0" algn="ctr"/>
            <a:endParaRPr lang="en-US" sz="1000" b="1" dirty="0" smtClean="0">
              <a:solidFill>
                <a:srgbClr val="000066"/>
              </a:solidFill>
              <a:latin typeface="Cambria" pitchFamily="18" charset="0"/>
              <a:cs typeface="Calibri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705600" y="4495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6200" y="3505200"/>
            <a:ext cx="0" cy="297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Rectangle 26"/>
          <p:cNvSpPr>
            <a:spLocks noChangeArrowheads="1"/>
          </p:cNvSpPr>
          <p:nvPr/>
        </p:nvSpPr>
        <p:spPr bwMode="auto">
          <a:xfrm>
            <a:off x="3200400" y="4267200"/>
            <a:ext cx="9144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Forest Protection Research</a:t>
            </a:r>
          </a:p>
          <a:p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Directorate </a:t>
            </a:r>
          </a:p>
          <a:p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>
            <a:off x="609600" y="3886200"/>
            <a:ext cx="624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0" name="AutoShape 43"/>
          <p:cNvCxnSpPr>
            <a:cxnSpLocks noChangeShapeType="1"/>
          </p:cNvCxnSpPr>
          <p:nvPr/>
        </p:nvCxnSpPr>
        <p:spPr bwMode="auto">
          <a:xfrm>
            <a:off x="609600" y="3886200"/>
            <a:ext cx="0" cy="3048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267200" y="3886995"/>
            <a:ext cx="686" cy="1294607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00" y="6019800"/>
            <a:ext cx="381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6200" y="6477000"/>
            <a:ext cx="3048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67640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59080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365760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87680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579120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AutoShape 5"/>
          <p:cNvCxnSpPr>
            <a:cxnSpLocks noChangeShapeType="1"/>
          </p:cNvCxnSpPr>
          <p:nvPr/>
        </p:nvCxnSpPr>
        <p:spPr bwMode="auto">
          <a:xfrm>
            <a:off x="2667000" y="3664924"/>
            <a:ext cx="0" cy="22127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027" idx="1"/>
          </p:cNvCxnSpPr>
          <p:nvPr/>
        </p:nvCxnSpPr>
        <p:spPr>
          <a:xfrm flipH="1" flipV="1">
            <a:off x="0" y="3505200"/>
            <a:ext cx="1348556" cy="6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5410200" y="2590800"/>
            <a:ext cx="2438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Information Technology</a:t>
            </a:r>
          </a:p>
        </p:txBody>
      </p:sp>
      <p:cxnSp>
        <p:nvCxnSpPr>
          <p:cNvPr id="54" name="AutoShape 36"/>
          <p:cNvCxnSpPr>
            <a:cxnSpLocks noChangeShapeType="1"/>
            <a:endCxn id="56" idx="1"/>
          </p:cNvCxnSpPr>
          <p:nvPr/>
        </p:nvCxnSpPr>
        <p:spPr bwMode="auto">
          <a:xfrm flipV="1">
            <a:off x="5105400" y="2743200"/>
            <a:ext cx="304800" cy="6640"/>
          </a:xfrm>
          <a:prstGeom prst="straightConnector1">
            <a:avLst/>
          </a:prstGeom>
          <a:solidFill>
            <a:schemeClr val="bg1"/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</p:cxnSp>
      <p:cxnSp>
        <p:nvCxnSpPr>
          <p:cNvPr id="68" name="Straight Connector 67"/>
          <p:cNvCxnSpPr/>
          <p:nvPr/>
        </p:nvCxnSpPr>
        <p:spPr>
          <a:xfrm rot="10800000">
            <a:off x="3886200" y="3505200"/>
            <a:ext cx="1219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AutoShape 10"/>
          <p:cNvCxnSpPr>
            <a:cxnSpLocks noChangeShapeType="1"/>
            <a:stCxn id="1038" idx="2"/>
          </p:cNvCxnSpPr>
          <p:nvPr/>
        </p:nvCxnSpPr>
        <p:spPr bwMode="auto">
          <a:xfrm flipH="1">
            <a:off x="4953000" y="1295537"/>
            <a:ext cx="28388" cy="175246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Rectangle 25"/>
          <p:cNvSpPr>
            <a:spLocks noChangeArrowheads="1"/>
          </p:cNvSpPr>
          <p:nvPr/>
        </p:nvSpPr>
        <p:spPr bwMode="auto">
          <a:xfrm>
            <a:off x="1828800" y="2590800"/>
            <a:ext cx="27432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Reform and Good governance</a:t>
            </a:r>
            <a:endParaRPr lang="en-US" sz="1500" b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6" name="AutoShape 36"/>
          <p:cNvCxnSpPr>
            <a:cxnSpLocks noChangeShapeType="1"/>
            <a:stCxn id="65" idx="3"/>
            <a:endCxn id="56" idx="1"/>
          </p:cNvCxnSpPr>
          <p:nvPr/>
        </p:nvCxnSpPr>
        <p:spPr bwMode="auto">
          <a:xfrm>
            <a:off x="4572000" y="2743200"/>
            <a:ext cx="838200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108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11</cp:revision>
  <dcterms:created xsi:type="dcterms:W3CDTF">2015-12-10T14:20:57Z</dcterms:created>
  <dcterms:modified xsi:type="dcterms:W3CDTF">2017-01-28T13:39:46Z</dcterms:modified>
</cp:coreProperties>
</file>